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257" r:id="rId45"/>
    <p:sldId id="258" r:id="rId46"/>
    <p:sldId id="318" r:id="rId47"/>
    <p:sldId id="291"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chemeClr val="tx1"/>
                </a:solidFill>
              </a:rPr>
              <a:t>于溪玥</a:t>
            </a:r>
            <a:r>
              <a:rPr lang="en-US" altLang="zh-CN" sz="2000" b="1" dirty="0">
                <a:solidFill>
                  <a:schemeClr val="tx1"/>
                </a:solidFill>
              </a:rPr>
              <a:t>@</a:t>
            </a:r>
            <a:r>
              <a:rPr lang="zh-CN" altLang="en-US" sz="2000" b="1" dirty="0">
                <a:solidFill>
                  <a:schemeClr val="tx1"/>
                </a:solidFill>
              </a:rPr>
              <a:t>田厂</a:t>
            </a:r>
            <a:endParaRPr lang="en-US" sz="2000" b="1" dirty="0">
              <a:solidFill>
                <a:schemeClr val="tx1"/>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从北京桌面 </a:t>
            </a:r>
            <a:r>
              <a:rPr lang="en-US" altLang="zh-CN" b="1" dirty="0">
                <a:latin typeface="微软雅黑" panose="020B0503020204020204" pitchFamily="34" charset="-122"/>
                <a:ea typeface="微软雅黑" panose="020B0503020204020204" pitchFamily="34" charset="-122"/>
              </a:rPr>
              <a:t>MSFTVPN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老关系遗传，导致在新领域突变为暴力计算基因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老牌儿内存，其实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16996</TotalTime>
  <Words>7970</Words>
  <Application>Microsoft Office PowerPoint</Application>
  <PresentationFormat>Widescreen</PresentationFormat>
  <Paragraphs>644</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1542</cp:revision>
  <dcterms:created xsi:type="dcterms:W3CDTF">2023-04-24T08:38:56Z</dcterms:created>
  <dcterms:modified xsi:type="dcterms:W3CDTF">2023-05-18T15:08:28Z</dcterms:modified>
</cp:coreProperties>
</file>